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6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84" r:id="rId12"/>
    <p:sldId id="385" r:id="rId13"/>
    <p:sldId id="382" r:id="rId14"/>
    <p:sldId id="383" r:id="rId15"/>
    <p:sldId id="324" r:id="rId16"/>
    <p:sldId id="35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FF29-0B78-4D14-B973-D6C322D130F5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018FD-7C18-4B12-B211-D27F669C0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4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8457-E297-40E8-8039-C9A38252D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9A0C-B72F-4F06-B5D6-AEBBB2003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4C5AA-3911-4989-909A-EE14EA59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E095B-CCFC-4AFC-8E0D-457A3F5A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27EB-3916-4F67-9C7C-89831F0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D80D-B9FB-45AB-B088-5A0D07F1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46577-7DD3-45C6-9C20-5A812FB63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F077B-4A5C-4DAA-9AE5-69FACDC95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3C11A-3925-4EAF-98EA-510BE5609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98A2C-C0A9-4E1B-BC63-0E9F8DB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01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AB0389-297E-470C-B63A-10739575E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775D4-D96C-49F6-96B3-FEC2247BC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36F9A-3E53-4D19-8B22-3AD9984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7365D-12BB-476A-BCA7-0EEE136EC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DC9A-D9E7-4C66-80BC-EDB1E81A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00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838C-837C-4A6B-95A4-A64E9E10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CC4F-77D3-4B5F-AC62-A323502F6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10DDA-7904-46F7-87C2-8229C297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93DE6-746F-4282-A155-D0B1A3F3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6B0D8-C2B6-46EB-B5CB-8281EA5B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25B67-4C55-4547-9B7A-917E0A93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62E36-00D7-493B-B6EE-76659E5EA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A4051-1D45-4E73-8057-31A744385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F50AE-AF2A-4132-A42E-C60A5A3B0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14249-0AAE-46E7-8618-421A6D88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F6E71-CCF1-4B23-922A-5FB513AE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20288-E9DF-48E3-9302-B0EA346AE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5FA34-F7DB-45A2-B002-64F08F58E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087EB-94F6-4065-BF20-3793FC875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E1-1300-4113-8CD3-44890CFA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F054-A3A6-42C9-B0AD-CAAF420C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2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B6DE-205F-4F26-A762-2685990A1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EF645-20E8-4742-A911-05B557B3F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44F02-5E92-46C1-8F65-CBCEE8948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02FC7-9EA4-45C1-9448-6D3FF3D20F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341DC-F285-4836-ABC7-8159E1E2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362309-FD63-4878-99D7-05B74E17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ED3BEB-6D6F-48C2-9110-00E36452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20358-6DDA-49E5-AB5E-19ED198A0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46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5738-0C8A-4C02-9B4E-7FD208B0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45A6F7-5C37-4271-914C-F3596E4F7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AC93B-6283-4141-B4AB-7D37B232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B1BAC-580F-4F34-A430-0AB3B3CE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1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4E55F8-F433-4655-9662-DCF7880C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21C3F-41C1-495B-B5DC-0A4B8E99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E4F8B-01B7-4CA0-8F88-BDB83580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8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8880-F268-4749-8C6E-67C1E6A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6491-511C-45E9-A582-7684550C4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229C-5285-48E8-9437-432B92210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5D715-CEE3-4669-B355-E44B03A8D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DF808-49B6-47DE-BA7B-B02346E7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DB801-9652-4BEA-8345-40FE0A5E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F38D-5BB6-4426-9805-811964D7A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ED522-AE6F-443B-8B88-322C56769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1A74-96A9-44CC-8E1C-E28E985E6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BD484-973C-44F3-9625-70A99BFC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EF468-D832-4745-9164-392EA9BF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0D31-461B-4676-BA98-ED1975E7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E83D-7E51-4202-8051-629337DF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A5F13-C512-4886-AD64-19002A374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D7F7-25D1-419E-939C-7961D92F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F46CF-5813-4C06-87FE-4C61E3875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32AD9-6221-4950-8E06-2306F2C7B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5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0a/76/eb/0a76eb3c95c249cdff9449af08ac4efc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apps/machinelearning-ai/ml-dotnet/custome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tree/master/04092020-ServerlessDays-ANZ-202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11" Type="http://schemas.openxmlformats.org/officeDocument/2006/relationships/image" Target="../media/image1.pn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quantdare.com/what-is-the-difference-between-deep-learning-and-machine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nielhkim.net/2020/02/27/serverless-cloud-comput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80316-2389-435B-BF57-9809FC3A0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en-US" sz="1900">
              <a:solidFill>
                <a:srgbClr val="080808"/>
              </a:solidFill>
            </a:endParaRPr>
          </a:p>
          <a:p>
            <a:r>
              <a:rPr lang="en-US" sz="1900">
                <a:solidFill>
                  <a:srgbClr val="080808"/>
                </a:solidFill>
              </a:rPr>
              <a:t>Praveen Raghuvanshi</a:t>
            </a:r>
          </a:p>
          <a:p>
            <a:r>
              <a:rPr lang="en-US" sz="1900">
                <a:solidFill>
                  <a:srgbClr val="080808"/>
                </a:solidFill>
              </a:rPr>
              <a:t>@praveenraghuvan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90A36-9D6F-4DD7-BC02-EB908D503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Serverless Deep Neural Network(DNN) with Azure Functions and ML.Net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97892A-9054-4CA9-9678-6B3C2EC08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937" y="1467414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40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CAE32E-2578-46E1-8EEB-C145EC4C3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– </a:t>
            </a:r>
            <a:r>
              <a:rPr lang="en-US" dirty="0" err="1"/>
              <a:t>MobileNet</a:t>
            </a:r>
            <a:r>
              <a:rPr lang="en-US" dirty="0"/>
              <a:t> V2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https://i.pinimg.com/originals/0a/76/eb/0a76eb3c95c249cdff9449af08ac4efc.png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B4E153-08C9-47F5-B68A-EBDFE6D49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Architecture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59431"/>
            <a:ext cx="10058400" cy="262210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@praveenraghuvan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ED9825-386C-4B95-ADBA-10AAF8415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047404"/>
            <a:ext cx="6492240" cy="5257800"/>
          </a:xfrm>
        </p:spPr>
        <p:txBody>
          <a:bodyPr>
            <a:normAutofit/>
          </a:bodyPr>
          <a:lstStyle/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Create a Azure Function App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Save MobileNetV2 model to Azure Storage Blob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Create </a:t>
            </a:r>
            <a:r>
              <a:rPr lang="en-US" sz="3200" dirty="0" err="1"/>
              <a:t>ClassifyImage</a:t>
            </a:r>
            <a:r>
              <a:rPr lang="en-US" sz="3200" dirty="0"/>
              <a:t> API 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Load model in Azure Function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Make Prediction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Test through Postman – Locally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Deploy to Azure Functions on Cloud.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88236" y="6492875"/>
            <a:ext cx="2403764" cy="365125"/>
          </a:xfrm>
        </p:spPr>
        <p:txBody>
          <a:bodyPr/>
          <a:lstStyle/>
          <a:p>
            <a:r>
              <a:rPr lang="en-US" sz="1800" dirty="0"/>
              <a:t>@</a:t>
            </a:r>
            <a:r>
              <a:rPr lang="en-US" sz="1800" dirty="0" err="1"/>
              <a:t>praveenraghuvan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436243" y="2468572"/>
            <a:ext cx="298831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en-US" sz="88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81927-103C-4493-801A-F5B3B84F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Success Stories – </a:t>
            </a:r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https://dotnet.microsoft.com/apps/machinelearning-ai/ml-dotnet/customers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434437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78DBDB-9084-43C1-8AB8-8B7446C0D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07854"/>
            <a:ext cx="10295710" cy="1283855"/>
          </a:xfrm>
        </p:spPr>
        <p:txBody>
          <a:bodyPr>
            <a:norm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 err="1"/>
              <a:t>Github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https://github.com/praveenraghuvanshi/tech-sessions/tree/master/04092020-ServerlessDays-ANZ-2020</a:t>
            </a:r>
            <a:endParaRPr lang="en-US" sz="28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EE404-D855-4E98-B9B3-435AA7CD8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6444" y="2254596"/>
            <a:ext cx="11094719" cy="4674326"/>
          </a:xfrm>
        </p:spPr>
        <p:txBody>
          <a:bodyPr>
            <a:normAutofit fontScale="32500" lnSpcReduction="20000"/>
          </a:bodyPr>
          <a:lstStyle/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3"/>
              </a:rPr>
              <a:t>https://docs.microsoft.com/en-us/azure/azure-functions/functions-develop-vs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4"/>
              </a:rPr>
              <a:t>https://blog.rasmustc.com/multipart-data-with-azure-functions-httptriggers/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5"/>
              </a:rPr>
              <a:t>https://docs.microsoft.com/en-us/dotnet/machine-learning/tutorials/image-classification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6"/>
              </a:rPr>
              <a:t>https://docs.microsoft.com/en-us/samples/dotnet/machinelearning-samples/mlnet-image-classification-transfer-learning/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7"/>
              </a:rPr>
              <a:t>https://docs.microsoft.com/en-us/dotnet/machine-learning/tutorials/object-detection-onnx</a:t>
            </a:r>
            <a:endParaRPr lang="en-US" sz="80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04367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95920-71C1-45A9-8563-80EFF2ECDD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 &amp; 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3"/>
              </a:rPr>
              <a:t>https://in.linkedin.com/in/praveenraghuvanshi</a:t>
            </a:r>
            <a:endParaRPr lang="en-US" sz="8000" dirty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4"/>
              </a:rPr>
              <a:t>https://</a:t>
            </a:r>
            <a:r>
              <a:rPr lang="en-US" sz="8000" dirty="0">
                <a:hlinkClick r:id="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"/>
              </a:rPr>
              <a:t>@</a:t>
            </a:r>
            <a:r>
              <a:rPr lang="en-US" sz="8000" dirty="0" err="1">
                <a:hlinkClick r:id="rId4"/>
              </a:rPr>
              <a:t>praveenraghuvan</a:t>
            </a:r>
            <a:endParaRPr lang="en-US" sz="8000" dirty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9CDF9F-F7EC-4ED2-AC53-0D3B635806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67875" y="8878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Introduction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550819" y="1178913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4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Cloud Architect @ Harman, A Samsung Company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Domain: Professional Audio, Video &amp; Control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Interest: AI/ML, Cloud and </a:t>
            </a:r>
            <a:r>
              <a:rPr lang="en-US" sz="2600" dirty="0" err="1"/>
              <a:t>IoT</a:t>
            </a:r>
            <a:endParaRPr lang="en-US" sz="2600" dirty="0"/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Location: Bangalore, 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Member: </a:t>
            </a:r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F4B3DB-BA37-4E71-AA13-995F2A93DB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Deep Neural Network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</a:t>
            </a:r>
            <a:r>
              <a:rPr lang="en-US" sz="3600" dirty="0" err="1"/>
              <a:t>Serverless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Azure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</a:t>
            </a:r>
            <a:r>
              <a:rPr lang="en-US" sz="3600" dirty="0" err="1"/>
              <a:t>ML.Net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63670-7570-40EE-8307-AB7640AC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39546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F48D47-BF2B-48BD-B06A-81CC8F854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473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D4F53C-DB38-4630-9774-4545AADB3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935" y="5962062"/>
            <a:ext cx="7085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https://danielhkim.net/2020/02/27/serverless-cloud-computing/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8854" y="642822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1846263"/>
            <a:ext cx="7990609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D93FFA-15DE-48AC-846E-C799757C0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4193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CB329-3F50-41D5-A1AC-D778378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3B4D2-371A-4594-876C-01990DAFD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338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3B94E0-0220-4C4B-B412-DF0848F64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414</Words>
  <Application>Microsoft Office PowerPoint</Application>
  <PresentationFormat>Widescreen</PresentationFormat>
  <Paragraphs>76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Serverless Deep Neural Network(DNN) with Azure Functions and ML.Net</vt:lpstr>
      <vt:lpstr>Introduction</vt:lpstr>
      <vt:lpstr>Agenda</vt:lpstr>
      <vt:lpstr>Deep Neural Network</vt:lpstr>
      <vt:lpstr>Deep Neural Network</vt:lpstr>
      <vt:lpstr>Serverless</vt:lpstr>
      <vt:lpstr>Azure Functions</vt:lpstr>
      <vt:lpstr>Azure Functions</vt:lpstr>
      <vt:lpstr>ML.Net</vt:lpstr>
      <vt:lpstr>Image Classification</vt:lpstr>
      <vt:lpstr>Transfer Learning – MobileNet V2</vt:lpstr>
      <vt:lpstr>Cloud Architecture</vt:lpstr>
      <vt:lpstr>PowerPoint Presentation</vt:lpstr>
      <vt:lpstr>Customer Success Stories – ML.Net</vt:lpstr>
      <vt:lpstr>Resources</vt:lpstr>
      <vt:lpstr>References</vt:lpstr>
      <vt:lpstr>Thank you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Deep Neural Network(DNN) with Azure Functions and ML.Net</dc:title>
  <dc:creator>Raghuvanshi, Praveen</dc:creator>
  <cp:lastModifiedBy>Raghuvanshi, Praveen</cp:lastModifiedBy>
  <cp:revision>5</cp:revision>
  <dcterms:created xsi:type="dcterms:W3CDTF">2021-10-27T07:15:02Z</dcterms:created>
  <dcterms:modified xsi:type="dcterms:W3CDTF">2021-10-27T07:37:08Z</dcterms:modified>
</cp:coreProperties>
</file>

<file path=docProps/thumbnail.jpeg>
</file>